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696" y="-6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D8DC-0C0E-4F7E-9402-D495DA62EFFE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F9245-D5A3-4051-BC74-3BB4E82AD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D8DC-0C0E-4F7E-9402-D495DA62EFFE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F9245-D5A3-4051-BC74-3BB4E82AD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D8DC-0C0E-4F7E-9402-D495DA62EFFE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F9245-D5A3-4051-BC74-3BB4E82AD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D8DC-0C0E-4F7E-9402-D495DA62EFFE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F9245-D5A3-4051-BC74-3BB4E82AD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D8DC-0C0E-4F7E-9402-D495DA62EFFE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F9245-D5A3-4051-BC74-3BB4E82AD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D8DC-0C0E-4F7E-9402-D495DA62EFFE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F9245-D5A3-4051-BC74-3BB4E82AD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D8DC-0C0E-4F7E-9402-D495DA62EFFE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F9245-D5A3-4051-BC74-3BB4E82AD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D8DC-0C0E-4F7E-9402-D495DA62EFFE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F9245-D5A3-4051-BC74-3BB4E82AD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D8DC-0C0E-4F7E-9402-D495DA62EFFE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F9245-D5A3-4051-BC74-3BB4E82AD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D8DC-0C0E-4F7E-9402-D495DA62EFFE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F9245-D5A3-4051-BC74-3BB4E82AD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D8DC-0C0E-4F7E-9402-D495DA62EFFE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F9245-D5A3-4051-BC74-3BB4E82AD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2D8DC-0C0E-4F7E-9402-D495DA62EFFE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F9245-D5A3-4051-BC74-3BB4E82ADD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3.gstatic.com/images?q=tbn:ANd9GcTyXz7uapgaM4IDyzOL4fiP8J3J-bfSWWUSh7Hg4TduFXgVdOOV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52400"/>
            <a:ext cx="3048000" cy="320052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52600" y="304800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WATER</a:t>
            </a:r>
            <a:endParaRPr lang="en-US" sz="6000" b="1" dirty="0"/>
          </a:p>
        </p:txBody>
      </p:sp>
      <p:pic>
        <p:nvPicPr>
          <p:cNvPr id="11274" name="Picture 10" descr="http://t2.gstatic.com/images?q=tbn:ANd9GcSOxtjRWogmP2yH8GPODZHR0wAZjp3J6PMyB25_w_op6GAhmuf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5029200"/>
            <a:ext cx="2362200" cy="2784173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81000" y="7924800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CRANBERRY JUICE</a:t>
            </a:r>
            <a:endParaRPr lang="en-US" sz="6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Beverages</dc:title>
  <dc:creator>Lenovo User</dc:creator>
  <cp:lastModifiedBy>Kristine Zachrich</cp:lastModifiedBy>
  <cp:revision>6</cp:revision>
  <dcterms:created xsi:type="dcterms:W3CDTF">2012-01-03T19:13:04Z</dcterms:created>
  <dcterms:modified xsi:type="dcterms:W3CDTF">2013-12-03T16:26:42Z</dcterms:modified>
</cp:coreProperties>
</file>